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APRA identified food as the primary trigger of anaphylaxis in children, but causative allergens differed across Asian countries.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 Shellfish was a common trigger, more so in Thailand, while nuts were common anaphylaxis elicitors in Singapore and HK.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Fewer than two-thirds of cases received adrenaline treatment, with low pre-hospital usage and suboptimal device prescriptions.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09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Disparities in pediatric anaphylaxis triggers and management across Asia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Agnes Sze Yin Leung,  Elizabeth Huiwen Tham,  Punchama Pacharn,  Yuhan Xing,  Hoang Kim Tu Trinh,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Page: 1317-1328 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://doi.org/10.1111/all.16098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09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136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2024-05-08T08:42:56Z</dcterms:modified>
</cp:coreProperties>
</file>