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cohort of 505 participants, we examined the effects of air toxics on allergic rhinitis development and their mediation by nasal DNA methylation and nasal gene expression.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Multi-omic integration revealed methylation and gene expression paths involving THBS1 and RHOH mediating the effects of acrylic acid and phosphine on AR development.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mast cell degranulation and TGF-β1activation are potential mechanisms of air toxic effects on AR development.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Fc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RI, Fc epsilon RI;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IL-33, interleukin 33; RHOH,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homolog family member H; ST2, suppression of tumorigenicity 2; TGF-β1, transforming growth factor beta 1; THBS1, thrombospondin 1.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Multi-omic integration reveals alterations in nasal mucosal biology that mediate air pollutant effects on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Haritz Irizar,  Yoojin Chun,  Hsiao-Hsien Leon Hsu,  Yan-Chak Li,  Lingdi Zhang,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3047-3061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2024-11-11T19:09:56Z</dcterms:modified>
</cp:coreProperties>
</file>