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Biomimetic microfluidic platform based dynamic AEB-on-a-chip model developed in order to recapitulate PM2.5 silica particle exposure.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Quantitative and qualitative characterization tests were carried out for cell barrier disruption and inflammatory immune responses.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Our easy-to-use AEB on-a-chip model and ex vivo bronchial biopsy slices were investigated comperatively.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ALI, air-liquid interface; CXCL8, chemokine C-X-C motif ligand 8; CX3CR1, CX3C motif chemokine receptor; IFN, interferon; IL, interleukin; NEC, nasal epithelial cells, RSV, respiratory syncytial virus; PRR, pattern recognition receptor; RNA-seq, RNA sequencing; TLR, Toll-like receptor.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analysis of resilience of human airway epithelial barrier against short-term PM2.5 inorganic dust exposure using in vitro microfluidic chip and ex vivo human airway models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Ozlem Goksel,  Meryem Irem Sipahi,  Sena Yanasik,  Pelin Saglam-Metiner,  Sema Benzer,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 pages:2953-2965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https://doi.org/10.1111/all.16179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008" y="4638080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2024-11-11T19:11:08Z</dcterms:modified>
</cp:coreProperties>
</file>