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003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Extremely premature infants have a higher susceptibility to respiratory virus infections.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NEC are critical in defending against respiratory infections.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Age-dependent differences in innate NEC responses to influenza A and RSV were identified, revealing distinct receptor repertoires and antiviral network-circuits in neonatal versus adult cells.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highlights the significance of NEC immunity in age-related responses to viral infections.
</a:t>
            </a: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ALI, air-liquid interface; CXCL8, chemokine C-X-C motif ligand 8; CX3CR1, CX3C motif chemokine receptor; IFN, interferon; IL, interleukin; NEC, nasal epithelial cells, RSV, respiratory syncytial virus; PRR, pattern recognition receptor; RNA-seq, RNA sequencing; TLR, Toll-like receptor.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19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analysis reveals age- and virus-specific circuits in nasal epithelial cells of extremely premature infants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Lukas Wisgrill,  Anke Martens,  Rajmund Kasbauer,  Michael Eigenschink,  Linda Pummer,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 3062-3081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https://doi.org/10.1111/all.16196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19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199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2024-11-11T19:13:01Z</dcterms:modified>
</cp:coreProperties>
</file>