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0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Sinonasal swabs from 61 patients underwent DNA extraction and multimodal gene amplicon sequencing to define the microbiome and mycobiome of AFRS.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AFRS microbiome exhibited low bacterial diversity and was dominated by Staphylococcus aureus, Streptococcus pneumoniae and Haemophilus influenzae.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AFRS mycobiome was dominated by Malassezia, Aspergillus and dematiaceous fungi.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AFRS, allergic fungal rhinosinusitis;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 influenzae,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Haemophilus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influenzae;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ITS, internal transcribed spacer;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S.aureus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Staphylococcus aureus;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epidermidis, Staphylococcus epidermidis;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pneumoniae, Streptococcus pneumoniae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Characterising the allergic fungal rhinosinusitis microenvironment using full-length 16S rRNA gene amplicon sequencing and fungal ITS sequencing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T. Connell,  G. Bouras,  K. Yeo,  K. Fenix,  C. Cooksley,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pages:3082-3094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2024-11-11T19:13:59Z</dcterms:modified>
</cp:coreProperties>
</file>