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1003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Over the course of 36 months, this study examined the efficacy and safety of dupilumab in individuals with severe CRSwNP.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In a multicentric design involving 150 patients, dupilumab significantly improved disease-related impairment, rhinosinusitis symptoms, and nasal polyp burden.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Notably, 76.5% of patients achieved an “good-excellent" treatment response.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2591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CRSwNP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chronic rhinosinusitis with nasal polyps; EUFOREA, European Forum for Research and Education in Allergy and Airway Diseases; NPS, Nasal Polyp Score; SNOT-22, Sino-Nasal Outcome Test-22; SSIT-12,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Sniffin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’ Sticks 12-item identification test;  VAS, Visual Analogue Scale for disease activity.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26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Real-world data show sustained therapeutic effects of dupilumab in chronic rhinosinusitis with nasal polyps (CRSwNP) over 3 years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Patrick Huber,  Ulrike Förster-Ruhrmann,  Heidi Olze,  Sven Becker,  Friederike Bärhold,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2024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 pages:3108-3117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https://doi.org/10.1111/all.16263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26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194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22</cp:revision>
  <cp:lastPrinted>2019-03-05T14:03:58Z</cp:lastPrinted>
  <dcterms:created xsi:type="dcterms:W3CDTF">2019-03-05T14:03:40Z</dcterms:created>
  <dcterms:modified xsi:type="dcterms:W3CDTF">2024-11-11T19:14:49Z</dcterms:modified>
</cp:coreProperties>
</file>