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9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Mepolizumab depletes inflammatory eosinophils (iEOs) but preserves a residual population of homeostatic eosinophils (hEOs) in severe asthma.In contrast benralizumab treatment fully depletes both iEOs and hEOs.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Mepolizumab treatment is associated with variable appearance of non-viable circulatory eosinophils measured by flow cytometry.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Higher iEO abundance and eosinophil viability correlated with poorer clinical outcomes following mepolizumab treatment.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ACQ, Asthma Control Questionnaire; CD62L, cluster of differentiation 62/L-selectin; EA, eosinophilic asthma;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hEOs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homeostatic eosinophils;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iEOs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inflammatory eosinophils; MEPO, mepolizumab-treated severe asthma; NEA, non-eosinophilic asthma; V1/2/3, study visit.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Mepolizumab depletes inflammatory but preserves homeostatic eosinophils in severe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Fricker,  John Harrington,  Sarah A. Hiles,  Peter G. Gibson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pages:3118-3128 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https://doi.org/10.1111/all.16267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2024-11-11T19:30:18Z</dcterms:modified>
</cp:coreProperties>
</file>