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92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Paired long-read metagenomic sequencing and proteomics in sputum and nasal lavage identified a single dominant respiratory pathogen (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H. influenzae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more than 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M. catarrhalis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S. pneumoniae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in 23% of severe asthma sputum samples.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Nasal and sputum microbiomes were highly discordant.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H. influenzae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load correlated with ECP, elastase and IL-10 suggesting eosinophil activation and a potential immune evasion mechanism.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ECP, eosinophil cationic protein; FGF, fibroblast growth factor; IL, interleukin; 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H. influenzae,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Haemophilus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influenzae; M. catarrhalis, Moraxella catarrhalis; P. aeruginosa, Pseudomonas aeruginosa; R.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mucilaginosa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Rothia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mucilaginosa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S. pneumoniae; Streptococcus pneumoniae.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26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Species-level, metagenomic and proteomic analysis of microbe-immune interactions in severe asthma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Maisha F. Jabeen,  Nicholas D. Sanderson,  Mariaenrica Tinè,  Gillian Donachie,  Clair Barber,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2024;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pages:2966-2980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://doi.org/10.1111/all.16269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26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197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23</cp:revision>
  <cp:lastPrinted>2019-03-05T14:03:58Z</cp:lastPrinted>
  <dcterms:created xsi:type="dcterms:W3CDTF">2019-03-05T14:03:40Z</dcterms:created>
  <dcterms:modified xsi:type="dcterms:W3CDTF">2024-11-11T19:31:28Z</dcterms:modified>
</cp:coreProperties>
</file>