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89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investigated virus-specific immune mediator levels in the upper airways during respiratory illnesses in early life and the association with later asthma development.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airway immune profile during viral respiratory illnesses was characterized by high levels of type 1 and regulatory immune mediators, and low levels of type 2 and type 17 immune mediators.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 Children later developing asthma had a reduced regulatory (IL-10) immune mediator level during viral respiratory illnesses in early life.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CCL, C-C motif ligand; COPSAC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2010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Copenhagen Prospective Studies on Asthma in Childhood 2010; CXCL, C-X-C motif ligand, IFN-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</a:rPr>
              <a:t>γ, interferon gamma;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IL, interleukin; SD, standard deviation; TNF-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</a:rPr>
              <a:t>α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tumor necrosis factor alpha.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27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Asthma development is associated with low mucosal IL-10 during viral infections in early life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Mathias Elsner Melgaard,  Signe Kjeldgaard Jensen,  Anders Eliasen,  Casper-Emil Tingskov Pedersen,  Jonathan Thorsen,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2981-2992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://doi.org/10.1111/all.16276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27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204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2024-11-11T19:32:26Z</dcterms:modified>
</cp:coreProperties>
</file>