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8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aims to elucidate the role of NRP1 in CRSwNP.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Expression of NRP1 is increased in the epithelium in patients with CRSwNP.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Hypoxia upregulates NRP1 expression in human nasal epithelial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inhibition of NRP1 attenuates secretion of IL-1β, IL-6, IL-8, and IL-33.
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CRSsNP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without nasal polyps;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HIF-1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hypoxia-inducible factor 1 alpha; HNECs, human nasal epithelial cells; IHC, immunohistochemistry; IL, interleukin; NP, nasal polyp; NRP1,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neuropilin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NRP1 antagonism as a novel therapeutic target in nasal polyps of patients with chronic rhinosinusitis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Roza Khalmuratova,  Jae-Sung Ryu,  Ji Hyeon Hwang,  Yi Sook Kim,  Suha Lim,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3095-3107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2024-11-11T19:33:17Z</dcterms:modified>
</cp:coreProperties>
</file>