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7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evaluated MTPS9579A, an anti-tryptase antibody, in a Phase 2a randomized trial for uncontrolled asthma and a Phase 1c study of activity in the upper and lower respiratory tract.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Phase 2a showed lack of MTPS9579A efficacy versus placebo.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Phase 1c revealed bronchial MTPS9579A concentrations were insufficient to inhibit the high bronchial active tryptase levels, which likely contributed to the observed lack of efficacy.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CompEx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composite exacerbation.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Airway tryptase levels inform the lack of clinical efficacy of the tryptase inhibitor MTPS9579A in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Horace Rhee,  Lindsay M. Henderson,  Rebecca N. Bauer,  Kit Wong,  Tracy L. Staton,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pages:2993-3004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https://doi.org/10.1111/all.16309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2024-11-11T19:34:16Z</dcterms:modified>
</cp:coreProperties>
</file>