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531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There is an association between CD26 levels in different lymphocyte subsets and asthma phenotype/severity.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Reduction of CD4−CD26hi lymphocytes is associated to a higher degree of systemic inflammation (higher BMI, IL-6/TNF-α levels, and disease severity) in adult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CD4+CD26−/loTEMRA cells, expressing innate proteins specific to eosinophils/neutrophils, could be relevant in sustaining long-term inflammation in adult allergic asthma.
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s-E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ACTN1, alpha-actinin-1; BMI,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body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index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CTSG,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cathepsin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G; </a:t>
            </a:r>
            <a:r>
              <a:rPr lang="gl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DDA, data-dependent acquisition; DIA, data-independent acquisition;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endoplasmic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reticulum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gl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HC, healthy control; IF, immunofluorescence; IL, interleukin;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ITGB2,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integrin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subunit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beta 2;</a:t>
            </a:r>
            <a:r>
              <a:rPr lang="es-E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MMP9,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matrix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metalloproteinase-9; MPO,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myeloperoxidase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PRTN3,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proteinase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3;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RPLs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large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ribosomal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proteins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RPSs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ribosomal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proteins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gl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SWATH-MS, sequential window acquisition of all theoretical fragment ion spectra mass spectrometry; T</a:t>
            </a:r>
            <a:r>
              <a:rPr lang="gl" sz="1800" baseline="-250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</a:t>
            </a:r>
            <a:r>
              <a:rPr lang="gl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effector T cell; T</a:t>
            </a:r>
            <a:r>
              <a:rPr lang="gl" sz="1800" baseline="-250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gl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effector memory T cell; T</a:t>
            </a:r>
            <a:r>
              <a:rPr lang="gl" sz="1800" baseline="-250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EMRA</a:t>
            </a:r>
            <a:r>
              <a:rPr lang="gl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terminally differentiated effector memory T cell; TNF-α, tumor necrosis factor alpha.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CD26−/lo subpopulations of lymphocytes in asthma phenotype and severity: A novel CD4+ T cell subset expressing archetypical granulocyte proteins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Vázquez-Mera,  Laura Martelo-Vidal,  Pablo Miguéns-Suárez,  Susana Belén Bravo,  Paula Saavedra-Nieves,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pages:3005-3021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2024-11-11T19:42:49Z</dcterms:modified>
</cp:coreProperties>
</file>