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9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vitro farm dust stimulation induced cell-type specific regulation.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Farm-dust stimulation affects cellular frequencies by downregulation of innate (monocytes/DCs and NK-cells) and upregulation of adaptive (B- and T-cells) immune cell-populations.</a:t>
            </a:r>
          </a:p>
          <a:p>
            <a:pPr algn="just"/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Farm-dust stimulation induces downregulation of asthma-associated functional markers of inflammation (pERK1/2, pp38), cytotoxicity (GZMB), antigen-presentation (HLA-DR) as well as Th2- (Gata3) and Th17 (RORγ)- transcription factors in allergic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asthmatics.</a:t>
            </a:r>
          </a:p>
          <a:p>
            <a:pPr algn="just"/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Gata3, GATA-binding protein 3; GZMB, granzyme B;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HLA-DR, human leukocyte antigen - DR isotype;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NK, natural killer cell; PBMC, peripheral blood mononuclear cells;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pERK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1/2; phosphorylated extracellular signal regulated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rinase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1/2;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RORγ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RAR-related orphan receptor gamma; Th, T helper cells.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Farm-dust mediated protection of childhood asthma: Mass cytometry reveals novel cellular regulation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Claudia Carina Beerweiler,  Michael Salvermoser,  Johanna Theodorou,  Andreas Böck,  Franziska Sattler,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pages:3022-3035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https://doi.org/10.1111/all.16347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2024-11-11T19:43:40Z</dcterms:modified>
</cp:coreProperties>
</file>