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92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whether exposure to residential greenness between birth and bronchiolitis hospitalization is associated with asthma and atopic asthma development by age 6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analyzed a severe bronchiolitis cohort from hospitalization to age 6 years, assessing  how the NDVI and CI green, measured in small (100m) and large (500m) radiuses around homes, relate to asthma and atopic asthma by age 6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Early-life exposure to residential greenness significantly reduces the risk of developing asthma and atopic asthma by age 6 in infants hospitalized with severe bronchiolitis, highlighting the potential protective role of natural environments in high-risk pediatric populations.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CI green, chlorophyll index green; NDVI, normalized difference vegetation index; OD, odds ratio.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Early-life exposure to residential greenness and risk of asthma in a U.S. bronchiolitis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Wojciech Feleszko,  Heidi Makrinioti,  Marta Nalej,  Tadao Ooka,  Zhaozhong Zhu,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pages.3036-3046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://doi.org/10.1111/all.16359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2024-11-11T19:44:25Z</dcterms:modified>
</cp:coreProperties>
</file>