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Data on real-world responsiveness to biologic asthma therapies are lacking.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Only ~5% of International Severe Asthma Registry (ISAR) patients met biologic randomized controlled trial eligibility criteria.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Compared with ISAR non-biologic users, biologic initiators had more frequent responses/super-responses (lower exacerbation rate, improved lung function and asthma control, and diminished oral corticosteroids use); nevertheless, 40-50% did not meet clinical response criteria.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biologics response and super-response in the International Severe Asthma Registry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 Denton,  Mark Hew,  Matthew J. Peters,  John W. Upham,  Lakmini Bulathsinhala,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2700-2716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https://doi.org/10.1111/all.16178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2024-10-03T09:13:36Z</dcterms:modified>
</cp:coreProperties>
</file>