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1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this epidemiological study, mid-life CRS was a symptom-based definition that was linked to lower airways disease (atopic asthma, worse asthma severity, COPD) and poorer mental health.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Childhood upper airway infections (frequent head colds and tonsillitis) were linked to symptomatic doctor-diagnosed CRS in middle-age.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Late onset allergic asthma was strongly associated with symptomatic doctor-diagnosed CRS in middle-age.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infections, asthma and allergy trajectories, and chronic rhinosinusitis in middle age: A prospective cohort study across six decades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L. Perret,  N. Sabrina Idrose,  E. Haydn Walters,  Dinh S. Bui,  Adrian J. Lowe,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68541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2024.Pages: 2717-2731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https://doi.org/10.1111/all.16184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9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2024-10-03T09:14:34Z</dcterms:modified>
</cp:coreProperties>
</file>