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Allergic inflammation induces a unique lipid signature in circulation that is characterized by triglyceride changes.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Blood changes in triglyceride levels and composition during allergic inflammation are driven by IgG signalling.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IgG-mediated allergic inflammation regulates lipid metabolism, which may contribute to atherosclerosis and, ultimately, to cardiovascular events.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inflammation triggers dyslipidemia via IgG signalling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Nieves Fernández-Gallego,  Raquel Castillo-González,  Lucía Moreno-Serna,  Antonio J. García-Cívico,  Elisa Sánchez-Martínez,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2024.Pages:2680-2699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2024-10-03T09:15:26Z</dcterms:modified>
</cp:coreProperties>
</file>