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Peanut allergy (PA) remains relatively stable in late childhood (7-12-years of age) with few children developing new PA or outgrowing PA.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aimed to observe changes in PA resolution and persistence over time.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Children with persistent peanut allergy have raised SPT, peanut-sIgE, Ara h 2-sIgE and %CD63+ LAD2 cell activation evident from infancy that consistently increase over time.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9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Biomarkers of peanut allergy in children over time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Ru-Xin Foong,  George Du Toit,  Ronald van Ree,  Henry T. Bahnson,  Suzana Radulovic,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2024.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Pages:2775-2786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://doi.org/10.1111/all.16193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9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2024-10-03T09:16:08Z</dcterms:modified>
</cp:coreProperties>
</file>