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 global survey was completed by 1329 adults and 1907 caregivers of children with food allergy.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Approximately two-thirds of adults and three-quarters of caregivers reported food allergy-related psychological distress.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Distress was significantly variable across countries.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 Australia, Brazil, Canada and the UK had the highest numbers of people reporting distress.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20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availability and uptake of psychological services for adults, caregivers and children with food allergy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C. Knibb,  L. J. Herbert,  C. J. Jones,  J. L. P. Protudjer,  C. Screti,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2024.Pages:2787-2797</a:t>
            </a: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https://doi.org/10.1111/all.16204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20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148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2024-10-03T09:16:50Z</dcterms:modified>
</cp:coreProperties>
</file>