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aimed to identify the esophageal transcriptional, cell composition, and microbial differences between the non-responders and responders to the combination therapy for EoE and controls using metatranscriptomics.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children with eosinophilic esophagitis and on a combination of proton-pump inhibitors and topical steroids therapy, non-responders show upregulation of cytokine signaling, assembly of collagen fibrils, and extracellular matrix organization, along with downregulation of the L13a-mediated translational silencing and metallothionein pathways.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Additionally, there are distinct esophageal microbiome signatures that appear to be linked to the differential transcription signatures.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with eosinophilic esophagitis non-responsive to combination therapy have distinct esophageal transcriptomic and microbiome profile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Girish Hiremath,  Yash Choksi,  Hernan Correa,  Justin Jacobse,  Suman R. Das,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2024,Pages:2798-2811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2024-10-03T09:17:17Z</dcterms:modified>
</cp:coreProperties>
</file>