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aimed to profile the development of B cell subsets in healthy and AD subjects from infancy through adulthood.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Overall, AD patients show differences compared to healthy subjects, with some distinct patterns in AD adolescents.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Multiple correlations with B-cell subsets were observed in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IL-9 levels and allergen sensitization peaked in adolescence, suggesting a wider window of opportunity to prevent atopic march progression.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pathologic B-cell subsets and serum environment-specific sIgEs in patients with atopic dermatitis and controls, from infancy to adulthood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 Czarnowicki,  Eden David,  Kazuhiko Yamamura,  Joseph Han,  Helen He,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2732-2747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2024-10-03T09:18:09Z</dcterms:modified>
</cp:coreProperties>
</file>