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125 food allergic subjects filled out age-specific FAQLQ.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Age, timing, type, and number of reactions, type and number of food allergies, and food avoidance practices are key factors that affect FAQOL.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Critical factors impacting FAQOL change at different ages and can be used to guide strategies for improving psychosocial health.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25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factors that influence quality of life in patients with IgE-mediated food allergy vary by age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Stephanie A. Kubala,  Fernanda D. Young,  Viviane Callier,  Marjohn M. Rasooly,  Caeden Dempsey,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2024.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Pages:2812-2825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://doi.org/10.1111/all.16253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25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4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144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2024-10-03T09:18:44Z</dcterms:modified>
</cp:coreProperties>
</file>