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vast majority of individuals allergic to birch pollen (Bet) develop a secondary food allergy (e.g.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hazelnut allergen, Cor).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IL-10 DC induced Bet-specific iTreg exhibit an activated phenotype, thereby suppressing Bet- and Cor-induced responder TH2 cell responses in vitro and in a humanized mouse model of allergic airway and intestinal inflammation in vivo, indicating induction of both allergen-specific (birch) and cross-reactive tolerance (hazelnut).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IL-10-modulated dendritic cells from birch pollen- and hazelnut-allergic patients facilitate Treg-mediated allergen-specific and cross-reactive tolerance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Vanessa Heinl,  Edith Graulich,  Benno Weigmann,  Andrea Wangorsch,  Robert Ose,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2024.Pages: 2826-2839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https://doi.org/10.1111/all.16255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2024-10-03T09:19:42Z</dcterms:modified>
</cp:coreProperties>
</file>