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2-years after completing 18-months of peanut OIT, participants with remission experienced fewer and less severe reactions to peanut than those who were desensitized without remission.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Remission participants had significantly greater improvement in health-related quality of life compared with those who were desensitized without remission and those who remained allergic.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Remission is the patient-preferred treatment outcome over desensitization or remaining allergic.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Two-year post-treatment outcomes following peanut oral immunotherapy in the Probiotic and Peanut Oral Immunotherapy-003 Long-Term (PPOIT-003LT)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Paxton Loke,  Xiaofang Wang,  Melanie Lloyd,  Sarah E. Ashley,  Adriana C. Lozinsky,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2024.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Pages:2759-2774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://doi.org/10.1111/all.16262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2024-10-03T09:20:41Z</dcterms:modified>
</cp:coreProperties>
</file>