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emulated clinical trial included 7150 pediatric patients with AD evaluated the impact of dupilumab on the occurrence of comorbidities.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Pediatric patients with AD, treated with dupilumab versus other systemic agents (azathioprine, cyclosporine, methotrexate, mycophenolate mofetil, or systemic corticosteroids) demonstrated a lower risk of atopic comorbidities, including asthma and allergic rhinitis as well as other AD-related comorbidities such as infections, psychiatric, neurologic, and developmental disorders.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Patients of younger ages (0-5 years) experienced greater benefits of the treatment.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26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of dupilumab on the disease burden in children and adolescents with atopic dermatitis: A population-based cohort study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Serena Yun-Chen Tsai,  Jonathan M. Gaffin,  Elena B. Hawryluk,  Hana B. Ruran,  Lisa M. Bartnikas,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2024.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Pages:2748-2758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://doi.org/10.1111/all.16265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26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5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184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2024-10-03T09:21:28Z</dcterms:modified>
</cp:coreProperties>
</file>