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aimed to describe clinical and laboratory characteristics of a population of patients with asthma and to investigate the potential role of FLCs as quantitative and objective serum biomarkers.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FLC-k levels were significantly increased in the asthmatic population, compared to the control group.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FLC-λ levels displayed a significant negative correlation with the FEV1 value and were significantly decreased in patients treated with OCS.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08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Immunoglobulin free light chains in severe asthma patient: Could they be a new biomarker?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Caruso,  G. Ciasca,  I. Baglivo,  R. Di Santo,  A. Gasbarrini,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pages:2414-2422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https://doi.org/10.1111/all.16082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08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153</Words>
  <Application>Microsoft Office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2024-09-06T19:27:11Z</dcterms:modified>
</cp:coreProperties>
</file>