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this multicenter study, we have demonstrated that clonal mast cell disease and HαT are more prevalent among individuals who need VIT; one or both was found in 27% of individuals overall.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Both diagnoses were highly concentrated among individuals with severe anaphylaxis.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Higher KIT p.D816V allelic burden was associated with more severe reactions.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burden of clonal mast cell disorders and hereditary α-tryptasemia in patients who need Hymenoptera venom immunotherapy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Korošec,  Gunter J. Sturm,  Jonathan J. Lyons,  Tinkara Pirc Marolt,  Manca Svetina,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pages:2458-2469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https://doi.org/10.1111/all.16084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2024-09-06T19:27:43Z</dcterms:modified>
</cp:coreProperties>
</file>