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Patients with chronic spontaneous urticaria (CSU) have higher numbers of CD117+ CD34+FcRI+ progenitors in peripheral blood.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Higher numbers of CD117+CD34+FcRI+ progenitors are associated with a more rapid response to anti-IgE therapy in CSU patients.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Single cell RNA-sequencing shows the CD117+CD34+ cells contain mast cell precursors but also related immature FcRI- and FcRI+ progenitors.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Lin−CD117+CD34+FcεRI+ progenitor cells are increased in chronic spontaneous urticaria and predict clinical responsiveness to anti-IgE therapy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Katie Ridge,  Barry Moran,  P. Abigail Alvarado-Vazquez,  Jenny Hallgren,  Mark A. Little,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pages:2423-2434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https://doi.org/10.1111/all.16127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2024-09-06T19:28:15Z</dcterms:modified>
</cp:coreProperties>
</file>