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HR are mainly triggered by Hymenoptera venoms in patients with CM and ISM  and by drugs in patients with advSM.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Tryptase levels &lt;90 ng/ml, mast cell bone marrow infiltration &lt;15%, and WHO category ISM are predictors of HR.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New HR occur in 4.8% of all patients within 4 years.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hypersensitivity reactions in various forms of mastocytosis: A pilot study of 2485 adult patients with mastocytosis collected in the ECNM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Niedoszytko,  Aleksandra Gorska,  Knut Brockow,  Patrizia Bonadonna,  Magdalena Lange,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pages:2470-2481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https://doi.org/10.1111/all.16132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2024-09-06T19:28:58Z</dcterms:modified>
</cp:coreProperties>
</file>