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COVID-19 leads to a sustained reduction of immune cells of the myeloid and lymphoid cell lineages even 10 months after the first infection.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Ten months after the first infection S- and RBD-specific IgG responses declined below the detection limit in almost 18% and in more than 80% in subjects, respectively.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Anti-NC antibodies remained positive in all subjects 10m after the first infection.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shift towards a Th2 cytokine pattern in serum accompanied by an inversion of the IFN-/IL-4-ratio was found between the time point 10 week and 10 months after infection.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decline of SARS-CoV-2-specific antibody levels, innate and adaptive immune cells, and shift of Th1/inflammatory to Th2 serum cytokine levels long after first COVID-19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Bernhard Kratzer,  Pia Gattinger,  Doris Trapin,  Paul Ettel,  Ulrike Körmöczi,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pages:2482-2501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https://doi.org/10.1111/all.16210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2024-09-06T19:29:22Z</dcterms:modified>
</cp:coreProperties>
</file>