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analyze some of the mechanisms underlying allergic reactions to COVID-19 mRNA vaccines.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After performing hemolysis, indirect basophil activation, and single-cell multiome assays, we elucidated certain allergic reaction mechanisms.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found anti-PEG IgG correlates with vaccine-mediated complement activation and that epigenetic modulation of mononuclear phagocytes could influence vaccine reaction manifestations.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3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Elucidating allergic reaction mechanisms in response to SARS-CoV-2 mRNA vaccination in adults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Mihir M. Shah,  Janice A. Layhadi,  Dennis E. Hourcade,  William T. Fulton,  Tiak Ju Tan,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pages:2502-2523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https://doi.org/10.1111/all.16231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3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141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2024-09-06T19:29:45Z</dcterms:modified>
</cp:coreProperties>
</file>