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Increased levels of circulating Gal-9+ eosinophils and Gal-9+ basophils in CSU lined to high disease activity, markers of non-autoimmune CSU, and good response to omalizumab treatment.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Elevated serum TNF-α levels led to an increase in Gal-9 expression in CSU patients.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rates of Gal-9+ eosinophils and basophils were negatively linked to levels of TIM-3+ TH17 cells, suggesting that Gal-9 via TIM-3 protect CSU patients from type IIb autoimmunity.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23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chronic spontaneous urticaria, increased Galectin-9 expression on basophils and eosinophils is linked to high disease activity, endotype-specific markers, and response to omalizumab treatment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Jiang Ji,  Minhui Tang,  Yue Zhao,  Chuqiao Zhang,  Yu Shen,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pages:2435-2447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https://doi.org/10.1111/all.16239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23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169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2024-09-06T19:30:15Z</dcterms:modified>
</cp:coreProperties>
</file>