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conducted a prospective, multicentric, observational study, including 153 patients diagnosed with chonic urticaria and starting Omalizumab.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Twenty percent of patients at M3 were updosed, and 27% during the 9-month follow-up.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Practitioners mainly chose to increase the frequency of injections (66%).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At baseline, the updosed patients were more likely, to have inducible urticaria, severe urticaria, lower IgE and lymphocyte count.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omalizumab updosing patterns and predictive factors in chronic spontaneous urticaria: A prospective multicentric observational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Guillaume Pierrard,  Claire Bernier,  Aurélie Du-Thanh,  Corina Bara,  Angèle Soria,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pages:2448-2457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https://doi.org/10.1111/all.16256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2024-09-06T19:30:45Z</dcterms:modified>
</cp:coreProperties>
</file>