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Europe, Omalizumab is indicated for the treatment of moderate to severe asthma, but not for IgE-mediated food allergy.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assessed the impact of Omalizumab on efficacy, safety, and quality of life (FA-QoL) in patients with moderate to severe asthma and who have a history of anaphylaxis to peanut, tree nuts, fish, egg, milk, and/or wheat.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Our data showed an increasing in ACT and FAQoL and a allowed safe reintroduction of allergenic foods during Omalizumab therapy.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Omalizumab reduces anaphylactic reactions and allows food introduction in food-allergic in children with severe asthma: An observational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Stefania Arasi,  Arianna Cafarotti,  Francesca Galletta,  Valentina Panetta,  Carla Riccardi,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2025.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://doi.org/10.1111/all.16314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2025-04-12T22:14:22Z</dcterms:modified>
</cp:coreProperties>
</file>