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evaluated 28-week safety and effectiveness of tralokinumab treatment in patients with atopic dermatitis.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 primary outcomes significantly improved during 28 weeks of tralokinumab treatment and the probability of achieving EASI≤7 and NRS-pruritis≤4 was 75.8% (56.9 – 88.2) and 51.4% (28.0 – 74.2), respectively.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Tralokinumab is an effective treatment for moderate-to-severe AD in adult patients, in both dupilumab naïve patients and patients who previously failed on dupilumab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clinical effect is supported by the biological data.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Tralokinumab Treatment in Adult Atopic Dermatitis Patients: 28-Week Evaluation of Clinical Effectiveness, Safety, Serum Proteins and Total IgE Levels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 Dekkers,  Nicolaas Zuithoff,  Daphne Bakker,  Edward Knol,  Anne Wevers,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2025-04-12T22:14:42Z</dcterms:modified>
</cp:coreProperties>
</file>