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aimed to develop and characterize an in vitro human PNEC model and investigated the neuroendocrine response to HDM extract.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Exposure to HDM leads to dose dependent induction of the CGRP encoding gene, CALCB, and corresponding release of the neuropeptide.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DM-induced CALCB expression and subsequent release of CGRP by PNEC is PAR1-dependent.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Pulmonary Neuroendocrine Cells Respond to House Dust Mite Extract With PAR-1 Dependent Release of CGRP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Ritu Mann-Nüttel,  Shivani Mandal,  Marie Armbruster,  Lakshmi Puttagunta,  Paul Forsythe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://doi.org/10.1111/all.16416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2025-04-12T22:14:54Z</dcterms:modified>
</cp:coreProperties>
</file>