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Half of patients with an elevated FeNO prior to initiation of an anti-IL5 biologic had a significant reduction of FeNO in response to four months of anti-IL5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FeNO responders were more likely to achieve remission after a year of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Improvements in FeNO correlated slightly with improvements in FEV1.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Early response in FeNO could potentially serve as an early indicator of remission.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Reduction of FeNO on Anti-IL5 Biologics Is Associated With Clinical Remission of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Marianne Baastrup Soendergaard,  Susanne Hansen,  Kjell Erik Julius Håkansson,  Anna von Bülow,  Anne-Sofie Bjerrum,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2025-04-12T22:15:08Z</dcterms:modified>
</cp:coreProperties>
</file>