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whether ADRB2-guided treatment improves asthma control and reduces risk of exacerbations in children with uncontrolled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conducted an individual participant data meta-analysis of two randomised controlled trials: PUFFIN and PACT.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Genotype-guided step-up treatment for children with uncontrolled asthma on ICS results in lower asthma exacerbation rates compared to the control group.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Genotype-Guided Asthma Treatment Reduces Exacerbations in Children: Meta-Analysis of Two Randomized Control Trials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Elise M. A. Slob,  Susanne J. H. Vijverberg,  Tom Ruffles,  Lieke C. E. Noij,  Jacqueline Biermann,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://doi.org/10.1111/all.16438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2025-04-12T22:15:22Z</dcterms:modified>
</cp:coreProperties>
</file>