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evaluates the role of WNT5a and TGF-β 1 in severe asthma and airway remodelling.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When compared to healthy, both TGF-β1 and WNT5a are significantly increased in the airway in patients with asthma irrespective of airflow limitation.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WNT5a correlates with the epithelial barrier integrity and promotes wound healing.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WNT5a and TGF-β1 in Airway Remodelling and Severe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Tariq Daud,  Sheree Roberts,  Nazanin Zounemat Kermani,  Matthew Richardson,  Liam G. Heaney,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2025.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://doi.org/10.1111/all.16445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2025-04-12T22:15:36Z</dcterms:modified>
</cp:coreProperties>
</file>