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retrospective multicenter cohort showed that the changes in FeNO and sputum eosinophils after challenge exposure to occupational agents have a similarly high accuracy in differentiating positive from negative SICs.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ROC-based optimal thresholds of 13 ppb and 1.25% for the post-challenge changes in FeNO and sputum eosinophils, respectively, provided a high specificity in identifying asthmatic reactions.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addition, combining both inflammatory markers substantially increased the sensitivity to 77% (95% CI, 70% to 83%).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Exhaled Nitric Oxide and Sputum Eosinophils Are Complementary Tools for Diagnosing Occupational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Virginie Doyen,  Nicolas Migueres,  Vera van Kampen,  Hille Suojalehto,  Paola Mason,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://doi.org/10.1111/all.16447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2025-04-12T22:15:50Z</dcterms:modified>
</cp:coreProperties>
</file>