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 Latent Class Analysis was conducted in a German cohort of 1143 adults to identify exposure profiles for the long-term use of disinfectants and cleaning products between age 19-34 years.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We identified five exposure profiles: no weekly use, persistent cleaning sprays use, decreased use, increased use, persistent use.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Among those, only persistent use of multiple products was associated with asthma.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45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Exposure Profiles for the Long-Term Use of Disinfectants and Cleaning Products and Asthma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Emilie Pacheco Da Silva,  Tobias Weinmann,  Jessica Gerlich,  Gudrun Weinmayr,  Jon Genuneit,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2025.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://doi.org/10.1111/all.16456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45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144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2025-04-12T22:16:05Z</dcterms:modified>
</cp:coreProperties>
</file>