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COHESion study is the first prospective large-scale multicenter study dedicated to all HE/HES subtypes.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final diagnoses were HES-I (47%), HE/HES-R (16%), HE-US (15%), HE/HES-N (7%), HE/HES-L (6%), IgG4RD (2%), and ANCA-negative EGPA (7%).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46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Hypereosinophilia and Hypereosinophilic Syndromes: First Findings From a Nationwide Multicenter Cohort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Guillaume Lefèvre,  Séverine Bleuse,  Mathieu Puyade,  Guillaume Moulis,  Antoine Néel,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2025.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https://doi.org/10.1111/all.16463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46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128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2025-04-12T22:16:22Z</dcterms:modified>
</cp:coreProperties>
</file>