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CH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Human B cells express IL-17RB under </a:t>
            </a:r>
            <a:r>
              <a:rPr lang="en-CH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CH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inducing conditions (anti-CD40 + IL-4) and respond to IL-25 with enhanced antibody production, particularly </a:t>
            </a:r>
            <a:r>
              <a:rPr lang="en-CH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CH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CH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ScRNA</a:t>
            </a:r>
            <a:r>
              <a:rPr lang="en-CH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-seq revealed that IL-17RB+ B cells have a distinct transcriptional profile compared to IL-17RB- B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CH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have identified a population of nasal IL-17RB-expressing B cells present in </a:t>
            </a:r>
            <a:r>
              <a:rPr lang="en-CH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CH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tissue which correlated with SNOT-22 scores in these patients. 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IL-25 Enhances B Cell Responses in Type 2 Inflammation Through IL-17RB Receptor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Semah Abdu,  Jiao Xia,  Huihui Yuan,  Tiak Ju Tan,  Janice A. Layhadi,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2025. 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https://doi.org/10.1111/all.16472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2025-04-12T22:17:02Z</dcterms:modified>
</cp:coreProperties>
</file>