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Epigenetic markers were associated with asthma exacerbations at different levels: differentially methylated positions, regions, and modules.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top-hit CpG cg25345365 (ZBTB16) was regulated by genetic variants and cross-tissue validated in nasal epithelia.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Genome-wide epigenetic markers are located in genes involved in asthma tolerance and corticosteroid response, and those suggestive related to prenatal/environmental exposures, immune-mediated diseases, and mortality.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Epigenome-Wide Association Study of Asthma Exacerbations in Europeans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Elena Martin-Gonzalez,  Javier Perez-Garcia,  Esther Herrera-Luis,  Mario Martin-Almeida,  Simon Kebede-Merid,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2025-04-12T22:17:18Z</dcterms:modified>
</cp:coreProperties>
</file>