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Absolute and % BEC at baseline are higher in children who had &gt;1 wheeze attack requiring unscheduled healthcare attendance, in follow up period.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Decision tree model showes children with BEC ≥4% and TRACK score &lt;75 are more likely to have a future attack.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Preliminary data suggests elevated BEC with low symptom score predicts a wheeze attack within 3 months.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5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Point-of-Care Blood Eosinophils to Predict Preschool Wheeze Attacks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Kushalinii Hillson,  Sara Fontanella,  Hernani Almeida,  Barbara Pavlou,  Katariina Lajunen,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2025;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://doi.org/10.1111/all.16500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135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2025-04-12T22:17:36Z</dcterms:modified>
</cp:coreProperties>
</file>