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Combined evaluation of 8 aeroallergen components in a single flowcytometry assay can differentially detect house dust mite, grass pollen, cat and dog sensitization on blood basophils (AeroDiff CytoBas).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AeroDiff CytoBas assay demonstrated similar to superior diagnostic accuracy than singleplex component-specific IgE serology.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Using two components per allergen, AeroDiff CytoBas accurately detected house dust mite (96%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sens.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91% spec.) and grass pollen sensitization (95% sens.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51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Single Multiplex CytoBas Assay Incorporating Eight Major Components for Accurate Detection of Allergen Sensitization in Asthma and Allergic Rhinitis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 Hsin,  Mark Hew,  Pei Mun Aui,  Kirsten Deckert,  P. Mark Hogarth,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</a:t>
            </a:r>
          </a:p>
          <a:p>
            <a:pPr algn="ctr"/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https://doi.org/10.1111/all.16513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5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9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160</Words>
  <Application>Microsoft Office PowerPoint</Application>
  <PresentationFormat>Custom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2025-04-12T22:18:00Z</dcterms:modified>
</cp:coreProperties>
</file>