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investigated the therapeutic equivalence of CT P39 (an omalizumab biosimilar) and EU-approved reference omalizumab (ref-OMA) in patients with chronic spontaneous urticaria.
Therapeutic equivalence between CT-P39 and ref OMA (300 mg) was demonstrated by the primary endpoint – confidence intervals of the treatment difference in mean change from baseline in ISS7 (W12) falling within predefined equivalence margins.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percentage of patients experiencing drug-related TEAEs was &lt;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10%. Secondary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efficacy, QoL, PK, and safety endpoints were comparable between CT-P39 and ref-OMA.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Switching from ref-OMA to CT-P39 had no noticeable impact.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CT-P39 Compared With Reference Omalizumab in Chronic Spontaneous Urticaria: Results From a Double-Blind, Randomized, Active-Controlled, Phase 3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Sarbjit S. Saini,  Marcus Maurer,  Yevgeniya Dytyatkovska,  Ewa Springer,  Maria Ratkova,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pages:2167-2177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2025-09-02T12:16:42Z</dcterms:modified>
</cp:coreProperties>
</file>