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Sequential switching through IgG1 is not required to produce IgE with sufficient allergen-binding affinity to cause anaphylaxis against food allergens.
Sequential switching through IgG1 does not confer a competitive advantage to become an IgE-expressing cell.
IgG1+ memory B cells are not required for IgE memory; IgG1-deficient mice retain type 2 polarized memory B cells.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Reactivity and Memory Occur Independently of Sequential Switching Through IgG1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F. E. Koenig,  Adam K. Wade-Vallance,  Rodrigo Jiménez-Saiz,  Kelly Bruton,  Siyon Gadkar,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pages:2141-2157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2025-09-02T12:17:57Z</dcterms:modified>
</cp:coreProperties>
</file>