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BLOC1S1 deficiency in CD4+ T-cells disrupts mitochondrial and endolysosomal homeostasis, leading to cytosolic mtDNA leakage and activation of cGAS-STING and NF-kB pathways.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Loss of BLOC1S1 preferentially induces TH2 polarization, with elevated levels of GATA3, phosphorylated STAT6, and cytokines IL-4, IL-5, and IL-13.
Induction of autophagy with rapamycin reduces cytosolic mtDNA, reversing TH2 signatures, while genetic STING knockdown and NF-kB inhibition ameliorate this immune regulatory cascade.
BLOC1S1-deficient mice show heightened susceptibility to allergic asthma and chemically-induced dermatitis, linking mitochondrial dysfunction to TH2-driven allergic inflammation.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46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BLOC1S1 Control of Vacuolar Organelle Fidelity Modulates Murine TH2 Cell Immunity and Allergy Susceptibility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Rahul Sharma,  Kaiyuan Wu,  Kim Han,  Anna Chiara Russo,  Pradeep K. Dagur,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pages:2128-2140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https://doi.org/10.1111/all.16461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46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178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2025-09-02T12:18:39Z</dcterms:modified>
</cp:coreProperties>
</file>