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Serum intestinal permeability markers (sIPMs) were similar between infants and children with eczema who did and did not develop food allergy by age 5 years at baseline visit and V60.
• Early peanut introduction did not significantly alter intestinal permeability among peanut sensitized children at V60.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Eczema severity and onset of food allergy were not statistically significantly associated with sIPMs.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Intestinal Permeability Using Serum Biomarkers in Learning Early About Peanut Allergy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Ozge Nur Aktas,  Allyson Mateja,  Min (Jenny) Li,  Lindsay Chatman,  Megan C. Grieco,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2286-2296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2025-09-02T12:20:00Z</dcterms:modified>
</cp:coreProperties>
</file>